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4640F8-7F74-4CF4-BE69-73803DC74CB4}" v="42" dt="2025-09-15T12:20:03.597"/>
    <p1510:client id="{D13095A5-BED6-4252-BF82-F08872E7DB7E}" v="30" dt="2025-09-15T12:21:13.0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6" autoAdjust="0"/>
    <p:restoredTop sz="94660"/>
  </p:normalViewPr>
  <p:slideViewPr>
    <p:cSldViewPr snapToGrid="0">
      <p:cViewPr varScale="1">
        <p:scale>
          <a:sx n="94" d="100"/>
          <a:sy n="94" d="100"/>
        </p:scale>
        <p:origin x="42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2V98qG2Bfyq53eK/13LYWE/eQXhj63abMhwTdDAhtPU=" providerId="None" clId="Web-{D13095A5-BED6-4252-BF82-F08872E7DB7E}"/>
    <pc:docChg chg="modSld">
      <pc:chgData name="Utilisateur" userId="2V98qG2Bfyq53eK/13LYWE/eQXhj63abMhwTdDAhtPU=" providerId="None" clId="Web-{D13095A5-BED6-4252-BF82-F08872E7DB7E}" dt="2025-09-15T12:21:13.070" v="29" actId="1076"/>
      <pc:docMkLst>
        <pc:docMk/>
      </pc:docMkLst>
      <pc:sldChg chg="modSp">
        <pc:chgData name="Utilisateur" userId="2V98qG2Bfyq53eK/13LYWE/eQXhj63abMhwTdDAhtPU=" providerId="None" clId="Web-{D13095A5-BED6-4252-BF82-F08872E7DB7E}" dt="2025-09-15T12:21:13.070" v="29" actId="1076"/>
        <pc:sldMkLst>
          <pc:docMk/>
          <pc:sldMk cId="378823977" sldId="256"/>
        </pc:sldMkLst>
        <pc:spChg chg="mod">
          <ac:chgData name="Utilisateur" userId="2V98qG2Bfyq53eK/13LYWE/eQXhj63abMhwTdDAhtPU=" providerId="None" clId="Web-{D13095A5-BED6-4252-BF82-F08872E7DB7E}" dt="2025-09-15T12:21:12.742" v="15" actId="1076"/>
          <ac:spMkLst>
            <pc:docMk/>
            <pc:sldMk cId="378823977" sldId="256"/>
            <ac:spMk id="6" creationId="{A4DB1AEA-A49D-E485-FFD3-5E0CEAEFA7A5}"/>
          </ac:spMkLst>
        </pc:spChg>
        <pc:spChg chg="mod">
          <ac:chgData name="Utilisateur" userId="2V98qG2Bfyq53eK/13LYWE/eQXhj63abMhwTdDAhtPU=" providerId="None" clId="Web-{D13095A5-BED6-4252-BF82-F08872E7DB7E}" dt="2025-09-15T12:21:12.774" v="16" actId="1076"/>
          <ac:spMkLst>
            <pc:docMk/>
            <pc:sldMk cId="378823977" sldId="256"/>
            <ac:spMk id="7" creationId="{2A8F4D8E-C3BB-C77B-108B-F31864DC4C53}"/>
          </ac:spMkLst>
        </pc:spChg>
        <pc:spChg chg="mod">
          <ac:chgData name="Utilisateur" userId="2V98qG2Bfyq53eK/13LYWE/eQXhj63abMhwTdDAhtPU=" providerId="None" clId="Web-{D13095A5-BED6-4252-BF82-F08872E7DB7E}" dt="2025-09-15T12:21:12.789" v="17" actId="1076"/>
          <ac:spMkLst>
            <pc:docMk/>
            <pc:sldMk cId="378823977" sldId="256"/>
            <ac:spMk id="8" creationId="{3A3F73C8-4DB0-2F45-47BC-0A757D53E4F1}"/>
          </ac:spMkLst>
        </pc:spChg>
        <pc:spChg chg="mod">
          <ac:chgData name="Utilisateur" userId="2V98qG2Bfyq53eK/13LYWE/eQXhj63abMhwTdDAhtPU=" providerId="None" clId="Web-{D13095A5-BED6-4252-BF82-F08872E7DB7E}" dt="2025-09-15T12:21:12.805" v="18" actId="1076"/>
          <ac:spMkLst>
            <pc:docMk/>
            <pc:sldMk cId="378823977" sldId="256"/>
            <ac:spMk id="9" creationId="{D513181F-1A4B-7D65-0E29-F8DCD3015FFC}"/>
          </ac:spMkLst>
        </pc:spChg>
        <pc:spChg chg="mod">
          <ac:chgData name="Utilisateur" userId="2V98qG2Bfyq53eK/13LYWE/eQXhj63abMhwTdDAhtPU=" providerId="None" clId="Web-{D13095A5-BED6-4252-BF82-F08872E7DB7E}" dt="2025-09-15T12:21:12.836" v="19" actId="1076"/>
          <ac:spMkLst>
            <pc:docMk/>
            <pc:sldMk cId="378823977" sldId="256"/>
            <ac:spMk id="10" creationId="{AFE82C3C-A136-4B27-27F9-C1DD4B1695DE}"/>
          </ac:spMkLst>
        </pc:spChg>
        <pc:spChg chg="mod">
          <ac:chgData name="Utilisateur" userId="2V98qG2Bfyq53eK/13LYWE/eQXhj63abMhwTdDAhtPU=" providerId="None" clId="Web-{D13095A5-BED6-4252-BF82-F08872E7DB7E}" dt="2025-09-15T12:21:12.852" v="20" actId="1076"/>
          <ac:spMkLst>
            <pc:docMk/>
            <pc:sldMk cId="378823977" sldId="256"/>
            <ac:spMk id="11" creationId="{D354F010-7649-892A-6AB5-5EA0CAD977B2}"/>
          </ac:spMkLst>
        </pc:spChg>
        <pc:spChg chg="mod">
          <ac:chgData name="Utilisateur" userId="2V98qG2Bfyq53eK/13LYWE/eQXhj63abMhwTdDAhtPU=" providerId="None" clId="Web-{D13095A5-BED6-4252-BF82-F08872E7DB7E}" dt="2025-09-15T12:21:12.883" v="21" actId="1076"/>
          <ac:spMkLst>
            <pc:docMk/>
            <pc:sldMk cId="378823977" sldId="256"/>
            <ac:spMk id="12" creationId="{F4869819-8E44-B79F-EC0A-5BAED7802F09}"/>
          </ac:spMkLst>
        </pc:spChg>
        <pc:spChg chg="mod">
          <ac:chgData name="Utilisateur" userId="2V98qG2Bfyq53eK/13LYWE/eQXhj63abMhwTdDAhtPU=" providerId="None" clId="Web-{D13095A5-BED6-4252-BF82-F08872E7DB7E}" dt="2025-09-15T12:21:12.899" v="22" actId="1076"/>
          <ac:spMkLst>
            <pc:docMk/>
            <pc:sldMk cId="378823977" sldId="256"/>
            <ac:spMk id="13" creationId="{FC90109F-EF26-C5C9-B481-40EBF233D73F}"/>
          </ac:spMkLst>
        </pc:spChg>
        <pc:spChg chg="mod">
          <ac:chgData name="Utilisateur" userId="2V98qG2Bfyq53eK/13LYWE/eQXhj63abMhwTdDAhtPU=" providerId="None" clId="Web-{D13095A5-BED6-4252-BF82-F08872E7DB7E}" dt="2025-09-15T12:21:12.930" v="23" actId="1076"/>
          <ac:spMkLst>
            <pc:docMk/>
            <pc:sldMk cId="378823977" sldId="256"/>
            <ac:spMk id="14" creationId="{5B2A1C16-ABBF-B83E-E51A-78BA352A668F}"/>
          </ac:spMkLst>
        </pc:spChg>
        <pc:spChg chg="mod">
          <ac:chgData name="Utilisateur" userId="2V98qG2Bfyq53eK/13LYWE/eQXhj63abMhwTdDAhtPU=" providerId="None" clId="Web-{D13095A5-BED6-4252-BF82-F08872E7DB7E}" dt="2025-09-15T12:21:12.945" v="24" actId="1076"/>
          <ac:spMkLst>
            <pc:docMk/>
            <pc:sldMk cId="378823977" sldId="256"/>
            <ac:spMk id="15" creationId="{4D12B006-6488-5524-11F6-FF7566A4657A}"/>
          </ac:spMkLst>
        </pc:spChg>
        <pc:spChg chg="mod">
          <ac:chgData name="Utilisateur" userId="2V98qG2Bfyq53eK/13LYWE/eQXhj63abMhwTdDAhtPU=" providerId="None" clId="Web-{D13095A5-BED6-4252-BF82-F08872E7DB7E}" dt="2025-09-15T12:21:12.961" v="25" actId="1076"/>
          <ac:spMkLst>
            <pc:docMk/>
            <pc:sldMk cId="378823977" sldId="256"/>
            <ac:spMk id="16" creationId="{CA46DF26-9D1D-9EC4-B4C6-202FFF073D71}"/>
          </ac:spMkLst>
        </pc:spChg>
        <pc:spChg chg="mod">
          <ac:chgData name="Utilisateur" userId="2V98qG2Bfyq53eK/13LYWE/eQXhj63abMhwTdDAhtPU=" providerId="None" clId="Web-{D13095A5-BED6-4252-BF82-F08872E7DB7E}" dt="2025-09-15T12:21:12.992" v="26" actId="1076"/>
          <ac:spMkLst>
            <pc:docMk/>
            <pc:sldMk cId="378823977" sldId="256"/>
            <ac:spMk id="17" creationId="{B9ABDF94-8519-23B6-8CA3-45F47C541DC8}"/>
          </ac:spMkLst>
        </pc:spChg>
        <pc:spChg chg="mod">
          <ac:chgData name="Utilisateur" userId="2V98qG2Bfyq53eK/13LYWE/eQXhj63abMhwTdDAhtPU=" providerId="None" clId="Web-{D13095A5-BED6-4252-BF82-F08872E7DB7E}" dt="2025-09-15T12:21:13.008" v="27" actId="1076"/>
          <ac:spMkLst>
            <pc:docMk/>
            <pc:sldMk cId="378823977" sldId="256"/>
            <ac:spMk id="18" creationId="{340F39C2-2211-332D-DAB3-CEA3B074A6F2}"/>
          </ac:spMkLst>
        </pc:spChg>
        <pc:spChg chg="mod">
          <ac:chgData name="Utilisateur" userId="2V98qG2Bfyq53eK/13LYWE/eQXhj63abMhwTdDAhtPU=" providerId="None" clId="Web-{D13095A5-BED6-4252-BF82-F08872E7DB7E}" dt="2025-09-15T12:21:13.024" v="28" actId="1076"/>
          <ac:spMkLst>
            <pc:docMk/>
            <pc:sldMk cId="378823977" sldId="256"/>
            <ac:spMk id="19" creationId="{33E78A31-5D8D-5507-7FF6-D9665828013B}"/>
          </ac:spMkLst>
        </pc:spChg>
        <pc:spChg chg="mod">
          <ac:chgData name="Utilisateur" userId="2V98qG2Bfyq53eK/13LYWE/eQXhj63abMhwTdDAhtPU=" providerId="None" clId="Web-{D13095A5-BED6-4252-BF82-F08872E7DB7E}" dt="2025-09-15T12:21:13.070" v="29" actId="1076"/>
          <ac:spMkLst>
            <pc:docMk/>
            <pc:sldMk cId="378823977" sldId="256"/>
            <ac:spMk id="20" creationId="{2EEBEA98-5302-DCF7-E38F-F81507B14A77}"/>
          </ac:spMkLst>
        </pc:spChg>
      </pc:sldChg>
    </pc:docChg>
  </pc:docChgLst>
  <pc:docChgLst>
    <pc:chgData name="Utilisateur" userId="2V98qG2Bfyq53eK/13LYWE/eQXhj63abMhwTdDAhtPU=" providerId="None" clId="Web-{BA4640F8-7F74-4CF4-BE69-73803DC74CB4}"/>
    <pc:docChg chg="modSld">
      <pc:chgData name="Utilisateur" userId="2V98qG2Bfyq53eK/13LYWE/eQXhj63abMhwTdDAhtPU=" providerId="None" clId="Web-{BA4640F8-7F74-4CF4-BE69-73803DC74CB4}" dt="2025-09-15T12:20:03.597" v="41"/>
      <pc:docMkLst>
        <pc:docMk/>
      </pc:docMkLst>
      <pc:sldChg chg="modSp">
        <pc:chgData name="Utilisateur" userId="2V98qG2Bfyq53eK/13LYWE/eQXhj63abMhwTdDAhtPU=" providerId="None" clId="Web-{BA4640F8-7F74-4CF4-BE69-73803DC74CB4}" dt="2025-09-15T12:20:03.597" v="41"/>
        <pc:sldMkLst>
          <pc:docMk/>
          <pc:sldMk cId="378823977" sldId="256"/>
        </pc:sldMkLst>
        <pc:spChg chg="mod">
          <ac:chgData name="Utilisateur" userId="2V98qG2Bfyq53eK/13LYWE/eQXhj63abMhwTdDAhtPU=" providerId="None" clId="Web-{BA4640F8-7F74-4CF4-BE69-73803DC74CB4}" dt="2025-09-15T12:20:03.503" v="39"/>
          <ac:spMkLst>
            <pc:docMk/>
            <pc:sldMk cId="378823977" sldId="256"/>
            <ac:spMk id="6" creationId="{A4DB1AEA-A49D-E485-FFD3-5E0CEAEFA7A5}"/>
          </ac:spMkLst>
        </pc:spChg>
        <pc:spChg chg="mod">
          <ac:chgData name="Utilisateur" userId="2V98qG2Bfyq53eK/13LYWE/eQXhj63abMhwTdDAhtPU=" providerId="None" clId="Web-{BA4640F8-7F74-4CF4-BE69-73803DC74CB4}" dt="2025-09-15T12:20:03.503" v="40"/>
          <ac:spMkLst>
            <pc:docMk/>
            <pc:sldMk cId="378823977" sldId="256"/>
            <ac:spMk id="7" creationId="{2A8F4D8E-C3BB-C77B-108B-F31864DC4C53}"/>
          </ac:spMkLst>
        </pc:spChg>
        <pc:spChg chg="mod">
          <ac:chgData name="Utilisateur" userId="2V98qG2Bfyq53eK/13LYWE/eQXhj63abMhwTdDAhtPU=" providerId="None" clId="Web-{BA4640F8-7F74-4CF4-BE69-73803DC74CB4}" dt="2025-09-15T12:20:03.597" v="41"/>
          <ac:spMkLst>
            <pc:docMk/>
            <pc:sldMk cId="378823977" sldId="256"/>
            <ac:spMk id="8" creationId="{3A3F73C8-4DB0-2F45-47BC-0A757D53E4F1}"/>
          </ac:spMkLst>
        </pc:spChg>
        <pc:spChg chg="mod">
          <ac:chgData name="Utilisateur" userId="2V98qG2Bfyq53eK/13LYWE/eQXhj63abMhwTdDAhtPU=" providerId="None" clId="Web-{BA4640F8-7F74-4CF4-BE69-73803DC74CB4}" dt="2025-09-15T12:18:31.140" v="16" actId="1076"/>
          <ac:spMkLst>
            <pc:docMk/>
            <pc:sldMk cId="378823977" sldId="256"/>
            <ac:spMk id="9" creationId="{D513181F-1A4B-7D65-0E29-F8DCD3015FFC}"/>
          </ac:spMkLst>
        </pc:spChg>
        <pc:spChg chg="mod">
          <ac:chgData name="Utilisateur" userId="2V98qG2Bfyq53eK/13LYWE/eQXhj63abMhwTdDAhtPU=" providerId="None" clId="Web-{BA4640F8-7F74-4CF4-BE69-73803DC74CB4}" dt="2025-09-15T12:18:31.155" v="17" actId="1076"/>
          <ac:spMkLst>
            <pc:docMk/>
            <pc:sldMk cId="378823977" sldId="256"/>
            <ac:spMk id="10" creationId="{AFE82C3C-A136-4B27-27F9-C1DD4B1695DE}"/>
          </ac:spMkLst>
        </pc:spChg>
        <pc:spChg chg="mod">
          <ac:chgData name="Utilisateur" userId="2V98qG2Bfyq53eK/13LYWE/eQXhj63abMhwTdDAhtPU=" providerId="None" clId="Web-{BA4640F8-7F74-4CF4-BE69-73803DC74CB4}" dt="2025-09-15T12:18:31.186" v="18" actId="1076"/>
          <ac:spMkLst>
            <pc:docMk/>
            <pc:sldMk cId="378823977" sldId="256"/>
            <ac:spMk id="11" creationId="{D354F010-7649-892A-6AB5-5EA0CAD977B2}"/>
          </ac:spMkLst>
        </pc:spChg>
        <pc:spChg chg="mod">
          <ac:chgData name="Utilisateur" userId="2V98qG2Bfyq53eK/13LYWE/eQXhj63abMhwTdDAhtPU=" providerId="None" clId="Web-{BA4640F8-7F74-4CF4-BE69-73803DC74CB4}" dt="2025-09-15T12:18:21.030" v="6" actId="14100"/>
          <ac:spMkLst>
            <pc:docMk/>
            <pc:sldMk cId="378823977" sldId="256"/>
            <ac:spMk id="12" creationId="{F4869819-8E44-B79F-EC0A-5BAED7802F09}"/>
          </ac:spMkLst>
        </pc:spChg>
        <pc:spChg chg="mod">
          <ac:chgData name="Utilisateur" userId="2V98qG2Bfyq53eK/13LYWE/eQXhj63abMhwTdDAhtPU=" providerId="None" clId="Web-{BA4640F8-7F74-4CF4-BE69-73803DC74CB4}" dt="2025-09-15T12:18:21.045" v="7" actId="14100"/>
          <ac:spMkLst>
            <pc:docMk/>
            <pc:sldMk cId="378823977" sldId="256"/>
            <ac:spMk id="13" creationId="{FC90109F-EF26-C5C9-B481-40EBF233D73F}"/>
          </ac:spMkLst>
        </pc:spChg>
        <pc:spChg chg="mod">
          <ac:chgData name="Utilisateur" userId="2V98qG2Bfyq53eK/13LYWE/eQXhj63abMhwTdDAhtPU=" providerId="None" clId="Web-{BA4640F8-7F74-4CF4-BE69-73803DC74CB4}" dt="2025-09-15T12:18:21.077" v="8" actId="14100"/>
          <ac:spMkLst>
            <pc:docMk/>
            <pc:sldMk cId="378823977" sldId="256"/>
            <ac:spMk id="14" creationId="{5B2A1C16-ABBF-B83E-E51A-78BA352A668F}"/>
          </ac:spMkLst>
        </pc:spChg>
        <pc:spChg chg="mod">
          <ac:chgData name="Utilisateur" userId="2V98qG2Bfyq53eK/13LYWE/eQXhj63abMhwTdDAhtPU=" providerId="None" clId="Web-{BA4640F8-7F74-4CF4-BE69-73803DC74CB4}" dt="2025-09-15T12:18:49.500" v="26" actId="1076"/>
          <ac:spMkLst>
            <pc:docMk/>
            <pc:sldMk cId="378823977" sldId="256"/>
            <ac:spMk id="15" creationId="{4D12B006-6488-5524-11F6-FF7566A4657A}"/>
          </ac:spMkLst>
        </pc:spChg>
        <pc:spChg chg="mod">
          <ac:chgData name="Utilisateur" userId="2V98qG2Bfyq53eK/13LYWE/eQXhj63abMhwTdDAhtPU=" providerId="None" clId="Web-{BA4640F8-7F74-4CF4-BE69-73803DC74CB4}" dt="2025-09-15T12:18:49.500" v="27" actId="1076"/>
          <ac:spMkLst>
            <pc:docMk/>
            <pc:sldMk cId="378823977" sldId="256"/>
            <ac:spMk id="16" creationId="{CA46DF26-9D1D-9EC4-B4C6-202FFF073D71}"/>
          </ac:spMkLst>
        </pc:spChg>
        <pc:spChg chg="mod">
          <ac:chgData name="Utilisateur" userId="2V98qG2Bfyq53eK/13LYWE/eQXhj63abMhwTdDAhtPU=" providerId="None" clId="Web-{BA4640F8-7F74-4CF4-BE69-73803DC74CB4}" dt="2025-09-15T12:18:49.515" v="28" actId="1076"/>
          <ac:spMkLst>
            <pc:docMk/>
            <pc:sldMk cId="378823977" sldId="256"/>
            <ac:spMk id="17" creationId="{B9ABDF94-8519-23B6-8CA3-45F47C541DC8}"/>
          </ac:spMkLst>
        </pc:spChg>
        <pc:spChg chg="mod">
          <ac:chgData name="Utilisateur" userId="2V98qG2Bfyq53eK/13LYWE/eQXhj63abMhwTdDAhtPU=" providerId="None" clId="Web-{BA4640F8-7F74-4CF4-BE69-73803DC74CB4}" dt="2025-09-15T12:18:31.202" v="19" actId="1076"/>
          <ac:spMkLst>
            <pc:docMk/>
            <pc:sldMk cId="378823977" sldId="256"/>
            <ac:spMk id="18" creationId="{340F39C2-2211-332D-DAB3-CEA3B074A6F2}"/>
          </ac:spMkLst>
        </pc:spChg>
        <pc:spChg chg="mod">
          <ac:chgData name="Utilisateur" userId="2V98qG2Bfyq53eK/13LYWE/eQXhj63abMhwTdDAhtPU=" providerId="None" clId="Web-{BA4640F8-7F74-4CF4-BE69-73803DC74CB4}" dt="2025-09-15T12:18:21.217" v="13" actId="14100"/>
          <ac:spMkLst>
            <pc:docMk/>
            <pc:sldMk cId="378823977" sldId="256"/>
            <ac:spMk id="19" creationId="{33E78A31-5D8D-5507-7FF6-D9665828013B}"/>
          </ac:spMkLst>
        </pc:spChg>
        <pc:spChg chg="mod">
          <ac:chgData name="Utilisateur" userId="2V98qG2Bfyq53eK/13LYWE/eQXhj63abMhwTdDAhtPU=" providerId="None" clId="Web-{BA4640F8-7F74-4CF4-BE69-73803DC74CB4}" dt="2025-09-15T12:18:49.531" v="29" actId="1076"/>
          <ac:spMkLst>
            <pc:docMk/>
            <pc:sldMk cId="378823977" sldId="256"/>
            <ac:spMk id="20" creationId="{2EEBEA98-5302-DCF7-E38F-F81507B14A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CD1E42-BA8C-F6F0-C0C0-4A44723E1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10D3A8-C65D-3E88-F463-BBEE394F0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4BCD6F-4F91-7610-BB0D-7D3A11DBE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47F396-DD2A-A5B2-EC2B-6726F1236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06F1D8-1CBF-1564-7431-766E1B532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5101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3761C8-A91C-DB58-D94A-BB50FBCEB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D2FF64-2139-DBAC-50C2-D33BBD90F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4A7062-7107-B92D-5CF6-C6E7A55C5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421650-359F-ADAA-C8F3-670DA7803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0D74B6-C6F7-8534-CA6A-EB706E20A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454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9B9CEA4-ABA6-8F91-C7C7-EF875DDD3D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EA86F6-598B-304A-5A20-69918CECAE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60F71B-5DEF-E646-7CBF-D18F743EC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52EED6-1394-F3BF-515D-3F983DB59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014199-87B3-5D9E-2343-9DFDB93C5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62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E7602A-52F9-2587-104C-C9B8CA1C2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2205CF-2838-78A3-21AC-10E03382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22AFDA-C401-A8AA-FC33-3B9168CC9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78E98C-E336-BD1B-96D0-DA9C41F46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D7323E-F943-2512-8BA7-A8A30186B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296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1B95A1-AE41-562D-3E6D-579B3BCD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AED979-CD43-F12E-6F31-5A3127FA4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9BB7B8-6630-8CF3-0735-BF0DCCF95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6D32FC-6E44-10D2-5189-660D26DB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3FDB14-BDD9-4694-BCE9-9BE26533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856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D27370-1C17-15A3-1E99-9B7995626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561274-18E0-D78E-700C-3C175CEB6E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2D48AAA-7C88-E1E1-0A64-53479BE42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BE3487-91D6-33B0-FCE7-C608CE8A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28ABB4-1519-0B6E-CB0A-0134A3005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3933A3-314F-1051-C03D-1E6B47771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075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C73FE7-AE41-EB05-9C4F-B62DBDC79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6B1C4D-B106-A3D1-947B-2BEE74F73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8D1A17-3C4B-0EF8-158D-447E47673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8A9D096-D6B1-575E-6C56-871812190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89FC073-D69C-37EF-4B74-6F5DC3170C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657AA28-44E3-6558-7F66-985711960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8894377-FC93-8773-2807-551BEF4F1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B5887DB-CAFC-FFDC-2586-9A55B790E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172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4681C6-CD78-E1DD-49E5-30D7CF2D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F5401E-CC3E-49FC-2BB2-B98BBBC11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7E1D4BA-7BB0-9B48-2058-F4F17CA54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15BE2B6-B611-7EAA-78DF-20DA7B825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18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39C5726-C3AE-BA1D-0C95-DBBF9F806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A93E564-1C1E-F581-2755-AA5330A91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4C17F7-65AD-8AC6-DFE6-19FD2E0E0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9406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43DF72-98F5-8978-8D86-CE9910391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3D3BC1-31BB-0E8A-C7EF-AADBDB82A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025C6A-1C9F-DCAE-E093-1F1B09A44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B1D4262-C42A-9EFB-8F2C-457722BB5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0D42D05-818E-3F94-75FC-8CD3BED84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D7B325-A278-BF8B-FAFA-0975C3E31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8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B3231F-1EA7-3C7C-1174-4870D0426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D8367D2-B626-F7D9-2BAC-E60F0F5807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3CFAC8-61EF-BC50-13EE-CEFD75EC46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396E68C-9B10-5D0C-7DBC-8B902CFC7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AA594D-BD97-9ED8-1699-466FC4C18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F1D8E55-DC13-A0FE-81C1-A84A0C7DF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8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19D81B9-B091-CC83-B347-9DA8562B0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D2460E-B983-9F5B-7259-DCBF6A50D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1C071F-831C-A5D4-6806-3B80BB345C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AF2F95-121D-40A2-B55F-9D1FCBFFA06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34E990-B61B-FC2D-74AF-FF5A396AA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58E78F-F385-4FE7-3C4A-EF3C1A03A0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71055-AA72-4E6F-A802-610F632514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30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4DB1AEA-A49D-E485-FFD3-5E0CEAEFA7A5}"/>
              </a:ext>
            </a:extLst>
          </p:cNvPr>
          <p:cNvSpPr/>
          <p:nvPr/>
        </p:nvSpPr>
        <p:spPr>
          <a:xfrm>
            <a:off x="825446" y="837960"/>
            <a:ext cx="3389590" cy="326757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4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Problems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2A8F4D8E-C3BB-C77B-108B-F31864DC4C53}"/>
              </a:ext>
            </a:extLst>
          </p:cNvPr>
          <p:cNvSpPr/>
          <p:nvPr/>
        </p:nvSpPr>
        <p:spPr>
          <a:xfrm>
            <a:off x="4337479" y="837960"/>
            <a:ext cx="3389590" cy="326757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Key </a:t>
            </a:r>
            <a:r>
              <a:rPr lang="fr-FR" sz="14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words</a:t>
            </a:r>
            <a:r>
              <a:rPr lang="fr-FR" sz="1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in the </a:t>
            </a:r>
            <a:r>
              <a:rPr lang="fr-FR" sz="14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text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3A3F73C8-4DB0-2F45-47BC-0A757D53E4F1}"/>
              </a:ext>
            </a:extLst>
          </p:cNvPr>
          <p:cNvSpPr/>
          <p:nvPr/>
        </p:nvSpPr>
        <p:spPr>
          <a:xfrm>
            <a:off x="7853197" y="837960"/>
            <a:ext cx="3389590" cy="326757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4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Why</a:t>
            </a:r>
            <a:r>
              <a:rPr lang="fr-FR" sz="1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4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it’s</a:t>
            </a:r>
            <a:r>
              <a:rPr lang="fr-FR" sz="1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4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inconvenient</a:t>
            </a:r>
            <a:r>
              <a:rPr lang="fr-FR" sz="1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for </a:t>
            </a:r>
            <a:r>
              <a:rPr lang="fr-FR" sz="14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travellers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D513181F-1A4B-7D65-0E29-F8DCD3015FFC}"/>
              </a:ext>
            </a:extLst>
          </p:cNvPr>
          <p:cNvSpPr/>
          <p:nvPr/>
        </p:nvSpPr>
        <p:spPr>
          <a:xfrm>
            <a:off x="825449" y="1362751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AFE82C3C-A136-4B27-27F9-C1DD4B1695DE}"/>
              </a:ext>
            </a:extLst>
          </p:cNvPr>
          <p:cNvSpPr/>
          <p:nvPr/>
        </p:nvSpPr>
        <p:spPr>
          <a:xfrm>
            <a:off x="825449" y="1856709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D354F010-7649-892A-6AB5-5EA0CAD977B2}"/>
              </a:ext>
            </a:extLst>
          </p:cNvPr>
          <p:cNvSpPr/>
          <p:nvPr/>
        </p:nvSpPr>
        <p:spPr>
          <a:xfrm>
            <a:off x="825449" y="2350667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F4869819-8E44-B79F-EC0A-5BAED7802F09}"/>
              </a:ext>
            </a:extLst>
          </p:cNvPr>
          <p:cNvSpPr/>
          <p:nvPr/>
        </p:nvSpPr>
        <p:spPr>
          <a:xfrm>
            <a:off x="4350690" y="1366855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FC90109F-EF26-C5C9-B481-40EBF233D73F}"/>
              </a:ext>
            </a:extLst>
          </p:cNvPr>
          <p:cNvSpPr/>
          <p:nvPr/>
        </p:nvSpPr>
        <p:spPr>
          <a:xfrm>
            <a:off x="4350690" y="1860813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5B2A1C16-ABBF-B83E-E51A-78BA352A668F}"/>
              </a:ext>
            </a:extLst>
          </p:cNvPr>
          <p:cNvSpPr/>
          <p:nvPr/>
        </p:nvSpPr>
        <p:spPr>
          <a:xfrm>
            <a:off x="4350690" y="2354771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4D12B006-6488-5524-11F6-FF7566A4657A}"/>
              </a:ext>
            </a:extLst>
          </p:cNvPr>
          <p:cNvSpPr/>
          <p:nvPr/>
        </p:nvSpPr>
        <p:spPr>
          <a:xfrm>
            <a:off x="7853197" y="1366855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CA46DF26-9D1D-9EC4-B4C6-202FFF073D71}"/>
              </a:ext>
            </a:extLst>
          </p:cNvPr>
          <p:cNvSpPr/>
          <p:nvPr/>
        </p:nvSpPr>
        <p:spPr>
          <a:xfrm>
            <a:off x="7853197" y="1860813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9ABDF94-8519-23B6-8CA3-45F47C541DC8}"/>
              </a:ext>
            </a:extLst>
          </p:cNvPr>
          <p:cNvSpPr/>
          <p:nvPr/>
        </p:nvSpPr>
        <p:spPr>
          <a:xfrm>
            <a:off x="7853197" y="2354771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340F39C2-2211-332D-DAB3-CEA3B074A6F2}"/>
              </a:ext>
            </a:extLst>
          </p:cNvPr>
          <p:cNvSpPr/>
          <p:nvPr/>
        </p:nvSpPr>
        <p:spPr>
          <a:xfrm>
            <a:off x="825446" y="2844625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33E78A31-5D8D-5507-7FF6-D9665828013B}"/>
              </a:ext>
            </a:extLst>
          </p:cNvPr>
          <p:cNvSpPr/>
          <p:nvPr/>
        </p:nvSpPr>
        <p:spPr>
          <a:xfrm>
            <a:off x="4350689" y="2848729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2EEBEA98-5302-DCF7-E38F-F81507B14A77}"/>
              </a:ext>
            </a:extLst>
          </p:cNvPr>
          <p:cNvSpPr/>
          <p:nvPr/>
        </p:nvSpPr>
        <p:spPr>
          <a:xfrm>
            <a:off x="7853195" y="2848729"/>
            <a:ext cx="3389590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</p:spTree>
    <p:extLst>
      <p:ext uri="{BB962C8B-B14F-4D97-AF65-F5344CB8AC3E}">
        <p14:creationId xmlns:p14="http://schemas.microsoft.com/office/powerpoint/2010/main" val="3788239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</Words>
  <Application>Microsoft Office PowerPoint</Application>
  <PresentationFormat>Grand écran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Fontaine</dc:creator>
  <cp:lastModifiedBy>Lucie Fontaine</cp:lastModifiedBy>
  <cp:revision>10</cp:revision>
  <dcterms:created xsi:type="dcterms:W3CDTF">2025-09-05T14:07:30Z</dcterms:created>
  <dcterms:modified xsi:type="dcterms:W3CDTF">2025-09-15T12:21:13Z</dcterms:modified>
</cp:coreProperties>
</file>